
<file path=[Content_Types].xml><?xml version="1.0" encoding="utf-8"?>
<Types xmlns="http://schemas.openxmlformats.org/package/2006/content-types">
  <Default Extension="aac" ContentType="audio/aac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77" r:id="rId4"/>
    <p:sldId id="278" r:id="rId5"/>
    <p:sldId id="279" r:id="rId6"/>
    <p:sldId id="280" r:id="rId7"/>
    <p:sldId id="260" r:id="rId8"/>
    <p:sldId id="261" r:id="rId9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2" d="100"/>
          <a:sy n="92" d="100"/>
        </p:scale>
        <p:origin x="4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29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82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91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1384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241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47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510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14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389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142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035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6584F-0298-4D60-B6E1-1FF93295BC72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D1914-3051-4BC0-B69A-EC4702EEF1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55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0.m4a"/><Relationship Id="rId7" Type="http://schemas.openxmlformats.org/officeDocument/2006/relationships/image" Target="../media/image16.png"/><Relationship Id="rId2" Type="http://schemas.openxmlformats.org/officeDocument/2006/relationships/audio" Target="../media/media9.aac"/><Relationship Id="rId1" Type="http://schemas.microsoft.com/office/2007/relationships/media" Target="../media/media9.aac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10.png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4.m4a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3.png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8.m4a"/><Relationship Id="rId7" Type="http://schemas.openxmlformats.org/officeDocument/2006/relationships/image" Target="../media/image14.png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157163"/>
            <a:ext cx="4000500" cy="296960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371600" y="3657600"/>
            <a:ext cx="6191250" cy="657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25" marR="37465" indent="402590" algn="just">
              <a:lnSpc>
                <a:spcPct val="102000"/>
              </a:lnSpc>
              <a:spcAft>
                <a:spcPts val="20"/>
              </a:spcAft>
            </a:pPr>
            <a:r>
              <a:rPr lang="ru-RU" sz="3600" cap="all" dirty="0"/>
              <a:t>КЛАСТЕРНЫЙ АНАЛИЗ</a:t>
            </a:r>
            <a:endParaRPr lang="ru-RU" sz="3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850" y="1762125"/>
            <a:ext cx="3696044" cy="3276600"/>
          </a:xfrm>
          <a:prstGeom prst="rect">
            <a:avLst/>
          </a:prstGeom>
        </p:spPr>
      </p:pic>
      <p:pic>
        <p:nvPicPr>
          <p:cNvPr id="3" name="WhatsApp Audio 2023-01-06 at 20.54.3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1"/>
    </mc:Choice>
    <mc:Fallback xmlns="">
      <p:transition spd="slow" advTm="8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1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3" objId="3"/>
        <p14:stopEvt time="893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412" y="719137"/>
            <a:ext cx="6772275" cy="30575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675" y="3707582"/>
            <a:ext cx="6048375" cy="3240905"/>
          </a:xfrm>
          <a:prstGeom prst="rect">
            <a:avLst/>
          </a:prstGeom>
        </p:spPr>
      </p:pic>
      <p:pic>
        <p:nvPicPr>
          <p:cNvPr id="4" name="WhatsApp Audio 2023-01-06 at 21.01.3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98"/>
    </mc:Choice>
    <mc:Fallback xmlns="">
      <p:transition spd="slow" advTm="16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6" objId="4"/>
        <p14:stopEvt time="16003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07" y="125989"/>
            <a:ext cx="4857750" cy="6000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227" y="1596404"/>
            <a:ext cx="7806603" cy="418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52" y="252845"/>
            <a:ext cx="2343150" cy="533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809" y="1309117"/>
            <a:ext cx="8593281" cy="413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0" y="4497"/>
            <a:ext cx="6632439" cy="370419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281" y="3625560"/>
            <a:ext cx="78390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7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936" y="176303"/>
            <a:ext cx="6328064" cy="48735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43" y="4963391"/>
            <a:ext cx="61912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0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95250"/>
            <a:ext cx="6124575" cy="4953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27" y="1020802"/>
            <a:ext cx="7865918" cy="54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85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3" y="572446"/>
            <a:ext cx="7572807" cy="36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46" y="0"/>
            <a:ext cx="6105525" cy="9429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84" y="1176763"/>
            <a:ext cx="6105525" cy="21856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627" y="3362364"/>
            <a:ext cx="6742401" cy="31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4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09" y="403080"/>
            <a:ext cx="618172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9" y="396586"/>
            <a:ext cx="6619875" cy="23241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88" y="2966171"/>
            <a:ext cx="6467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06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66" y="363248"/>
            <a:ext cx="98583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478" y="333375"/>
            <a:ext cx="6296025" cy="4762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9" y="1255218"/>
            <a:ext cx="7957503" cy="42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5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09" y="375683"/>
            <a:ext cx="7851198" cy="605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54" y="651164"/>
            <a:ext cx="6705600" cy="2209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84" y="3033279"/>
            <a:ext cx="6810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2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6" y="249381"/>
            <a:ext cx="10908852" cy="233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481012"/>
            <a:ext cx="9429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357187"/>
            <a:ext cx="1077277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5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552450"/>
            <a:ext cx="104298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0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26" y="112100"/>
            <a:ext cx="7529512" cy="54457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512" y="5357813"/>
            <a:ext cx="6296025" cy="1390650"/>
          </a:xfrm>
          <a:prstGeom prst="rect">
            <a:avLst/>
          </a:prstGeom>
        </p:spPr>
      </p:pic>
      <p:pic>
        <p:nvPicPr>
          <p:cNvPr id="4" name="WhatsApp Audio 2023-01-06 at 20.54.5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780" y="820882"/>
            <a:ext cx="3323034" cy="211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4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02"/>
    </mc:Choice>
    <mc:Fallback xmlns="">
      <p:transition spd="slow" advTm="131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20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3" objId="4"/>
        <p14:stopEvt time="131402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3693" y="1066800"/>
            <a:ext cx="7501281" cy="4344026"/>
          </a:xfrm>
          <a:prstGeom prst="rect">
            <a:avLst/>
          </a:prstGeom>
        </p:spPr>
      </p:pic>
      <p:pic>
        <p:nvPicPr>
          <p:cNvPr id="3" name="WhatsApp Audio 2023-01-06 at 20.54.3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3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43"/>
    </mc:Choice>
    <mc:Fallback xmlns="">
      <p:transition spd="slow" advTm="40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56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" objId="3"/>
        <p14:stopEvt time="40143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75" y="4970178"/>
            <a:ext cx="9133009" cy="7067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576" y="506414"/>
            <a:ext cx="6896098" cy="4022724"/>
          </a:xfrm>
          <a:prstGeom prst="rect">
            <a:avLst/>
          </a:prstGeom>
        </p:spPr>
      </p:pic>
      <p:pic>
        <p:nvPicPr>
          <p:cNvPr id="4" name="WhatsApp Audio 2023-01-06 at 20.54.4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7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17"/>
    </mc:Choice>
    <mc:Fallback xmlns="">
      <p:transition spd="slow" advTm="2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5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5" objId="4"/>
        <p14:stopEvt time="28699" objId="4"/>
      </p14:showEvtLst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</Words>
  <Application>Microsoft Office PowerPoint</Application>
  <PresentationFormat>Широкоэкранный</PresentationFormat>
  <Paragraphs>1</Paragraphs>
  <Slides>22</Slides>
  <Notes>0</Notes>
  <HiddenSlides>0</HiddenSlides>
  <MMClips>10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13</cp:revision>
  <dcterms:created xsi:type="dcterms:W3CDTF">2023-01-05T19:02:24Z</dcterms:created>
  <dcterms:modified xsi:type="dcterms:W3CDTF">2023-04-11T07:52:36Z</dcterms:modified>
</cp:coreProperties>
</file>